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45" d="100"/>
          <a:sy n="145" d="100"/>
        </p:scale>
        <p:origin x="96" y="51"/>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36178"/>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636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79681" y="3870089"/>
            <a:ext cx="323287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a:t>
            </a:r>
            <a:r>
              <a:rPr lang="en-US" sz="1100" dirty="0" err="1">
                <a:solidFill>
                  <a:schemeClr val="tx1"/>
                </a:solidFill>
              </a:rPr>
              <a:t>Ezhilarasi</a:t>
            </a:r>
            <a:endParaRPr lang="en-US" sz="1100" dirty="0">
              <a:solidFill>
                <a:schemeClr val="tx1"/>
              </a:solidFil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721121104010</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a:t>
            </a:r>
            <a:r>
              <a:rPr lang="en-US" dirty="0" err="1">
                <a:latin typeface="Times New Roman" panose="02020603050405020304" pitchFamily="18" charset="0"/>
                <a:cs typeface="Times New Roman" panose="02020603050405020304" pitchFamily="18" charset="0"/>
              </a:rPr>
              <a:t>future,enhancements</a:t>
            </a:r>
            <a:r>
              <a:rPr lang="en-US" dirty="0">
                <a:latin typeface="Times New Roman" panose="02020603050405020304" pitchFamily="18" charset="0"/>
                <a:cs typeface="Times New Roman" panose="02020603050405020304" pitchFamily="18" charset="0"/>
              </a:rPr>
              <a:t>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314</TotalTime>
  <Words>1058</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kodela Anandvasu</cp:lastModifiedBy>
  <cp:revision>21</cp:revision>
  <dcterms:modified xsi:type="dcterms:W3CDTF">2024-04-07T05:41:34Z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